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042" y="40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E1251-C65F-71F5-ED1E-D8B53DC5EB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C44E07-1D3E-153F-C7CF-2D70D43DEA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52FCA-1290-FA64-C599-120566DAD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92288-6649-77EE-FF50-E7B0C1359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AC3DE-35F8-3CD0-C491-3E9390AA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41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3B6E7-E07A-A593-03E1-E63C0AFC3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91BCEC-7FE6-190A-C522-6558C72B28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9FEA5-D3DD-5C7E-21FB-C642B6C3D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EDD35-E3EE-7FB0-EF59-91DF0FC43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87836-A51C-359D-8373-09AE92456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707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E376D-FF9C-3E19-3B22-575B57B1C8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CAC3B0-E89D-DB37-C73D-9EFE03A38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47FC2-ABAD-3043-A4C2-67B14417E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8B08B-DB6D-96F8-34AB-2681AF4B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67A52-C0A0-FCFE-9D8B-0EC44ED1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93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7FD3-99EA-E15B-53F0-E757CFE3C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A51FA-7ED2-3485-9447-3DC07F8C3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40F64-4251-0CE7-D8D0-A3EA5A561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D6CEC-987E-4A61-2EE4-2336FD548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6335B-2B79-09D7-4361-EE0788AB5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978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B0415-4D52-8FEA-F5C9-7263F351F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C4D19-1DF4-D405-D6A0-3CA6B3E59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BE957-4720-5F9B-3AED-F953F987B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62967-9385-F86D-3584-7A42A5935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50DCB-6F3B-AAC0-2A23-15613B74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47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A53CF-0098-A831-ACBE-E94DF870C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FB5F1-317E-AE89-8AC4-34BF59AD30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CE74BA-8E49-2D2D-FE90-E701E1014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0D9E9-11A1-9E53-2607-C23D1FF21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7F27E-C435-EC9F-AB05-55DF80F47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974BFA-1586-910F-FD1B-E9ABBBDC9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30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4F6E0-CAB5-25F0-2F3E-B16CEC181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F55D70-9A1D-9CAA-8DCA-5D7F67056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FD8C95-9121-6463-B11A-108E320D8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056888-9771-6AAA-1BBB-518A67F9D0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B58E9A-7648-3650-EE98-FCFD41DE15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E718F2-4C83-1F36-B5CC-C2AA26CD0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F0F8EF-54E8-1FA7-05DA-A65C3FC38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0FE1AD-C2E4-A803-D927-DB93E6DF2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13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8B9D9-DF7C-1DB4-6E25-7F26D615F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3F6627-7177-286C-C449-3B46E2ECF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65AEC8-F923-5D0D-A51A-2BCF5F12A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19C0FD-99EA-1CB1-19C7-082FC475C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342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C78867-0ABF-C8F5-18DF-31EC463DB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7479CC-F5AE-034B-0FF4-6B0F98AF5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400B5-E8E4-2F2C-FF6E-7B8C016B8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031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CA7C-3838-7831-82AC-9F33EAF3C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AFA1B-CA05-DD85-7D57-AAB2A5E39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C89F36-51EB-8E98-F3AF-7E94F9664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DB18F8-17B8-8354-1736-A5E1C63E1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936CA-6194-C0F9-0B19-A7F78098B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CBEF6-7EF4-5E3C-A3F7-C4F9DE5BE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554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6A5FA-4FFC-F349-F52F-4EAEE84A1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14E329-E14B-1C20-F200-9822BE783E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7140A1-C313-7E9D-E5B1-08116757C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2BFA02-583F-34CA-F715-D115A06A5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1206C-DB7D-57C9-07F4-3BBD987DA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CC1905-77CE-3AF8-B680-538CB87F4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65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DC822-C489-2B93-3687-A077C595B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C23E3-51C0-77CC-C2E6-4CFE35066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82970-A98B-0C35-3C89-520F45D75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E80AA-8F9B-4BD2-B618-C52566B58B0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E3BE7-5FB4-7892-2613-35B598C254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EEBED-055E-8DE8-1D62-D28F920AD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FC526-014E-48EC-855F-03B4E9E97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29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6491520-E41D-6515-D600-3006F4424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-10109747"/>
            <a:ext cx="5295900" cy="529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77665141-B7C4-EFA6-C732-6DDF164E2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42" y="-5517876"/>
            <a:ext cx="9753600" cy="97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F41CF86-AC73-DB3C-E82B-F5483724E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42" y="4007125"/>
            <a:ext cx="9753600" cy="975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063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duc anh ly</dc:creator>
  <cp:lastModifiedBy>duc anh ly</cp:lastModifiedBy>
  <cp:revision>1</cp:revision>
  <dcterms:created xsi:type="dcterms:W3CDTF">2023-03-23T15:26:42Z</dcterms:created>
  <dcterms:modified xsi:type="dcterms:W3CDTF">2023-03-23T15:27:06Z</dcterms:modified>
</cp:coreProperties>
</file>

<file path=docProps/thumbnail.jpeg>
</file>